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87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48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8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8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1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91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05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66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77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4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9D316-F71B-41D4-946C-5295F9904CC3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0A769-20F3-40EF-B381-F24D283B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54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b="1" i="1" dirty="0" smtClean="0">
                <a:solidFill>
                  <a:srgbClr val="C00000"/>
                </a:solidFill>
              </a:rPr>
              <a:t>Звук «О»</a:t>
            </a:r>
            <a:endParaRPr lang="ru-RU" sz="8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4954281" cy="56002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387" y="980728"/>
            <a:ext cx="4187613" cy="536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66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0" y="692696"/>
            <a:ext cx="5751270" cy="53614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836712"/>
            <a:ext cx="3471827" cy="518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0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3960440" cy="50548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4343609" cy="563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0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" y="908720"/>
            <a:ext cx="4421716" cy="54334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2736"/>
            <a:ext cx="428396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4027512" cy="47851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6"/>
            <a:ext cx="39239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0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4767436" cy="571911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92695"/>
            <a:ext cx="3995936" cy="57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9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4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Звук «О»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Биография А.С.Даргомыжского</dc:title>
  <dc:creator>Compaq</dc:creator>
  <cp:lastModifiedBy>user</cp:lastModifiedBy>
  <cp:revision>8</cp:revision>
  <dcterms:created xsi:type="dcterms:W3CDTF">2017-12-21T15:55:43Z</dcterms:created>
  <dcterms:modified xsi:type="dcterms:W3CDTF">2022-10-24T18:36:15Z</dcterms:modified>
</cp:coreProperties>
</file>