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62" r:id="rId5"/>
    <p:sldId id="285" r:id="rId6"/>
    <p:sldId id="284" r:id="rId7"/>
    <p:sldId id="265" r:id="rId8"/>
    <p:sldId id="281" r:id="rId9"/>
    <p:sldId id="280" r:id="rId10"/>
    <p:sldId id="277" r:id="rId11"/>
    <p:sldId id="286" r:id="rId12"/>
    <p:sldId id="287" r:id="rId13"/>
    <p:sldId id="288" r:id="rId14"/>
    <p:sldId id="289" r:id="rId15"/>
    <p:sldId id="290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0E2E1C-FA5A-4B5E-BC57-FBC4F526A9D6}">
          <p14:sldIdLst>
            <p14:sldId id="256"/>
            <p14:sldId id="261"/>
            <p14:sldId id="260"/>
            <p14:sldId id="262"/>
            <p14:sldId id="285"/>
            <p14:sldId id="284"/>
            <p14:sldId id="265"/>
            <p14:sldId id="281"/>
            <p14:sldId id="280"/>
            <p14:sldId id="277"/>
            <p14:sldId id="286"/>
            <p14:sldId id="287"/>
            <p14:sldId id="288"/>
            <p14:sldId id="289"/>
            <p14:sldId id="290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812E-6822-4969-9606-53DCBF37BE2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B8F1-5008-4A5B-B5CC-3ADE60CEA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923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812E-6822-4969-9606-53DCBF37BE2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B8F1-5008-4A5B-B5CC-3ADE60CEA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12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812E-6822-4969-9606-53DCBF37BE2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B8F1-5008-4A5B-B5CC-3ADE60CEA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812E-6822-4969-9606-53DCBF37BE2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B8F1-5008-4A5B-B5CC-3ADE60CEA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055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812E-6822-4969-9606-53DCBF37BE2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B8F1-5008-4A5B-B5CC-3ADE60CEA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87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812E-6822-4969-9606-53DCBF37BE2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B8F1-5008-4A5B-B5CC-3ADE60CEA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514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812E-6822-4969-9606-53DCBF37BE2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B8F1-5008-4A5B-B5CC-3ADE60CEA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535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812E-6822-4969-9606-53DCBF37BE2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B8F1-5008-4A5B-B5CC-3ADE60CEA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148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812E-6822-4969-9606-53DCBF37BE2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B8F1-5008-4A5B-B5CC-3ADE60CEA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608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812E-6822-4969-9606-53DCBF37BE2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B8F1-5008-4A5B-B5CC-3ADE60CEA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994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8812E-6822-4969-9606-53DCBF37BE2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B8F1-5008-4A5B-B5CC-3ADE60CEA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821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8812E-6822-4969-9606-53DCBF37BE21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CB8F1-5008-4A5B-B5CC-3ADE60CEA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3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7" y="14505"/>
            <a:ext cx="9233057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836712"/>
            <a:ext cx="4926895" cy="492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2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WordArt 5"/>
          <p:cNvSpPr>
            <a:spLocks noChangeArrowheads="1" noChangeShapeType="1" noTextEdit="1"/>
          </p:cNvSpPr>
          <p:nvPr/>
        </p:nvSpPr>
        <p:spPr bwMode="auto">
          <a:xfrm>
            <a:off x="1071252" y="4401492"/>
            <a:ext cx="1511300" cy="1727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ru-RU" sz="3600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2">
                  <a:lumMod val="20000"/>
                  <a:lumOff val="80000"/>
                </a:schemeClr>
              </a:solidFill>
              <a:latin typeface="Impact"/>
            </a:endParaRPr>
          </a:p>
        </p:txBody>
      </p:sp>
      <p:pic>
        <p:nvPicPr>
          <p:cNvPr id="10242" name="Picture 2" descr="https://sun9-16.userapi.com/c854220/v854220433/1959e4/hg9Wq60hAU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3"/>
            <a:ext cx="8856984" cy="442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91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620688"/>
            <a:ext cx="6840760" cy="5792805"/>
          </a:xfrm>
        </p:spPr>
      </p:pic>
    </p:spTree>
    <p:extLst>
      <p:ext uri="{BB962C8B-B14F-4D97-AF65-F5344CB8AC3E}">
        <p14:creationId xmlns:p14="http://schemas.microsoft.com/office/powerpoint/2010/main" val="3359667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08720"/>
            <a:ext cx="6192688" cy="5119266"/>
          </a:xfrm>
        </p:spPr>
      </p:pic>
    </p:spTree>
    <p:extLst>
      <p:ext uri="{BB962C8B-B14F-4D97-AF65-F5344CB8AC3E}">
        <p14:creationId xmlns:p14="http://schemas.microsoft.com/office/powerpoint/2010/main" val="3859354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64" y="4370"/>
            <a:ext cx="9156964" cy="6853630"/>
          </a:xfrm>
        </p:spPr>
      </p:pic>
    </p:spTree>
    <p:extLst>
      <p:ext uri="{BB962C8B-B14F-4D97-AF65-F5344CB8AC3E}">
        <p14:creationId xmlns:p14="http://schemas.microsoft.com/office/powerpoint/2010/main" val="3286010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863093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806396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WordArt 5"/>
          <p:cNvSpPr>
            <a:spLocks noChangeArrowheads="1" noChangeShapeType="1" noTextEdit="1"/>
          </p:cNvSpPr>
          <p:nvPr/>
        </p:nvSpPr>
        <p:spPr bwMode="auto">
          <a:xfrm>
            <a:off x="1071252" y="4401492"/>
            <a:ext cx="1511300" cy="1727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ru-RU" sz="3600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2">
                  <a:lumMod val="20000"/>
                  <a:lumOff val="80000"/>
                </a:schemeClr>
              </a:solidFill>
              <a:latin typeface="Impac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6693" y="1412776"/>
            <a:ext cx="626763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Вот и сказочке конец, а кто всё с нами выполнял, Молодец!</a:t>
            </a:r>
            <a:endParaRPr lang="ru-RU" sz="3200" b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16" y="3016360"/>
            <a:ext cx="3459968" cy="246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492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748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29.userapi.com/c854220/v854220433/19596a/3nVwvKuKQ2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6264696" cy="5885784"/>
          </a:xfrm>
          <a:prstGeom prst="rect">
            <a:avLst/>
          </a:prstGeom>
          <a:ln w="76200"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3474956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21" y="2190805"/>
            <a:ext cx="4047826" cy="3015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4446943" y="3356992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47" y="2213966"/>
            <a:ext cx="3943120" cy="299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79105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WordArt 2"/>
          <p:cNvSpPr>
            <a:spLocks noChangeArrowheads="1" noChangeShapeType="1" noTextEdit="1"/>
          </p:cNvSpPr>
          <p:nvPr/>
        </p:nvSpPr>
        <p:spPr bwMode="auto">
          <a:xfrm>
            <a:off x="395537" y="1052736"/>
            <a:ext cx="2160240" cy="2304256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ru-RU" sz="3600" b="1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05" name="WordArt 5"/>
          <p:cNvSpPr>
            <a:spLocks noChangeArrowheads="1" noChangeShapeType="1" noTextEdit="1"/>
          </p:cNvSpPr>
          <p:nvPr/>
        </p:nvSpPr>
        <p:spPr bwMode="auto">
          <a:xfrm>
            <a:off x="1071252" y="4401492"/>
            <a:ext cx="1511300" cy="1727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ru-RU" sz="3600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2">
                  <a:lumMod val="20000"/>
                  <a:lumOff val="80000"/>
                </a:schemeClr>
              </a:solidFill>
              <a:latin typeface="Impac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2" y="908720"/>
            <a:ext cx="896099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98979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WordArt 5"/>
          <p:cNvSpPr>
            <a:spLocks noChangeArrowheads="1" noChangeShapeType="1" noTextEdit="1"/>
          </p:cNvSpPr>
          <p:nvPr/>
        </p:nvSpPr>
        <p:spPr bwMode="auto">
          <a:xfrm>
            <a:off x="1071252" y="4401492"/>
            <a:ext cx="1511300" cy="1727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ru-RU" sz="3600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2">
                  <a:lumMod val="20000"/>
                  <a:lumOff val="80000"/>
                </a:schemeClr>
              </a:solidFill>
              <a:latin typeface="Impac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8232779" cy="4536429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89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WordArt 5"/>
          <p:cNvSpPr>
            <a:spLocks noChangeArrowheads="1" noChangeShapeType="1" noTextEdit="1"/>
          </p:cNvSpPr>
          <p:nvPr/>
        </p:nvSpPr>
        <p:spPr bwMode="auto">
          <a:xfrm>
            <a:off x="1071252" y="4401492"/>
            <a:ext cx="1511300" cy="1727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ru-RU" sz="3600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2">
                  <a:lumMod val="20000"/>
                  <a:lumOff val="80000"/>
                </a:schemeClr>
              </a:solidFill>
              <a:latin typeface="Impact"/>
            </a:endParaRPr>
          </a:p>
        </p:txBody>
      </p:sp>
      <p:pic>
        <p:nvPicPr>
          <p:cNvPr id="7170" name="Picture 2" descr="https://sun9-49.userapi.com/c854220/v854220433/1959a0/TvurxAadq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05" y="332656"/>
            <a:ext cx="9153705" cy="612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2377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WordArt 5"/>
          <p:cNvSpPr>
            <a:spLocks noChangeArrowheads="1" noChangeShapeType="1" noTextEdit="1"/>
          </p:cNvSpPr>
          <p:nvPr/>
        </p:nvSpPr>
        <p:spPr bwMode="auto">
          <a:xfrm>
            <a:off x="1071252" y="4401492"/>
            <a:ext cx="1511300" cy="1727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ru-RU" sz="3600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2">
                  <a:lumMod val="20000"/>
                  <a:lumOff val="80000"/>
                </a:schemeClr>
              </a:solidFill>
              <a:latin typeface="Impact"/>
            </a:endParaRPr>
          </a:p>
        </p:txBody>
      </p:sp>
      <p:pic>
        <p:nvPicPr>
          <p:cNvPr id="8194" name="Picture 2" descr="https://sun9-30.userapi.com/c854220/v854220433/1959b3/Pr_6n5jTtm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10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7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WordArt 5"/>
          <p:cNvSpPr>
            <a:spLocks noChangeArrowheads="1" noChangeShapeType="1" noTextEdit="1"/>
          </p:cNvSpPr>
          <p:nvPr/>
        </p:nvSpPr>
        <p:spPr bwMode="auto">
          <a:xfrm>
            <a:off x="1071252" y="4401492"/>
            <a:ext cx="1511300" cy="1727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ru-RU" sz="3600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2">
                  <a:lumMod val="20000"/>
                  <a:lumOff val="80000"/>
                </a:schemeClr>
              </a:solidFill>
              <a:latin typeface="Impact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513" y="42863"/>
            <a:ext cx="3990975" cy="677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8594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496</TotalTime>
  <Words>14</Words>
  <Application>Microsoft Office PowerPoint</Application>
  <PresentationFormat>Экран (4:3)</PresentationFormat>
  <Paragraphs>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Звук и буква А</dc:title>
  <dc:creator>8799</dc:creator>
  <cp:lastModifiedBy>user</cp:lastModifiedBy>
  <cp:revision>43</cp:revision>
  <dcterms:created xsi:type="dcterms:W3CDTF">2011-12-08T18:09:27Z</dcterms:created>
  <dcterms:modified xsi:type="dcterms:W3CDTF">2022-10-10T18:42:04Z</dcterms:modified>
</cp:coreProperties>
</file>