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5" r:id="rId4"/>
    <p:sldId id="260" r:id="rId5"/>
    <p:sldId id="257" r:id="rId6"/>
    <p:sldId id="263" r:id="rId7"/>
    <p:sldId id="261" r:id="rId8"/>
    <p:sldId id="266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32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900igr.net/up/datas/123669/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4128" y="5229200"/>
            <a:ext cx="3294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Подготовила  </a:t>
            </a:r>
            <a:r>
              <a:rPr lang="ru-RU" dirty="0"/>
              <a:t>воспитатель </a:t>
            </a:r>
            <a:r>
              <a:rPr lang="ru-RU" dirty="0" smtClean="0"/>
              <a:t>МБОУ СШ №12 </a:t>
            </a:r>
          </a:p>
          <a:p>
            <a:r>
              <a:rPr lang="ru-RU" dirty="0" err="1" smtClean="0"/>
              <a:t>Шахбанова</a:t>
            </a:r>
            <a:r>
              <a:rPr lang="ru-RU" dirty="0" smtClean="0"/>
              <a:t> </a:t>
            </a:r>
            <a:r>
              <a:rPr lang="ru-RU" dirty="0" err="1" smtClean="0"/>
              <a:t>Айшат</a:t>
            </a:r>
            <a:r>
              <a:rPr lang="ru-RU" dirty="0" smtClean="0"/>
              <a:t> </a:t>
            </a:r>
            <a:r>
              <a:rPr lang="ru-RU" dirty="0" err="1" smtClean="0"/>
              <a:t>Сейфутдиновна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34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melkie.net/wp-content/uploads/2017/07/kotyata-600x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93" y="1457151"/>
            <a:ext cx="7174611" cy="538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29839" y="268676"/>
            <a:ext cx="37019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Пять котят у нашей кошки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9282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ped-kopilka.ru/upload/blogs/1604_f5520b6898ebc0f82535325658ab11ff.p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340768"/>
            <a:ext cx="5962650" cy="440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88640"/>
            <a:ext cx="48205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Пять синичек на окошке</a:t>
            </a:r>
            <a:endParaRPr lang="ru-RU" sz="3200" dirty="0"/>
          </a:p>
        </p:txBody>
      </p:sp>
      <p:pic>
        <p:nvPicPr>
          <p:cNvPr id="8198" name="Picture 6" descr="https://img11.postila.io/resize?w=660&amp;src=%2Fdata%2F00%2F41%2F6d%2F00%2F00416d004e7694a5c7abc171dd5bb08dee77548e7e53d78ea16ce90464d84c7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05064"/>
            <a:ext cx="2852935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32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332656"/>
            <a:ext cx="61893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Сколько пальцев на ладошке</a:t>
            </a:r>
            <a:r>
              <a:rPr lang="en-US" sz="3200" dirty="0" smtClean="0"/>
              <a:t>?</a:t>
            </a:r>
            <a:endParaRPr lang="ru-RU" sz="3200" dirty="0" smtClean="0"/>
          </a:p>
          <a:p>
            <a:r>
              <a:rPr lang="ru-RU" sz="3200" dirty="0" smtClean="0"/>
              <a:t>Можем их пересчитать:</a:t>
            </a:r>
          </a:p>
          <a:p>
            <a:r>
              <a:rPr lang="ru-RU" sz="3200" dirty="0" smtClean="0"/>
              <a:t>Раз, два, три, четыре, пять!</a:t>
            </a:r>
            <a:endParaRPr lang="ru-RU" sz="3200" dirty="0"/>
          </a:p>
        </p:txBody>
      </p:sp>
      <p:pic>
        <p:nvPicPr>
          <p:cNvPr id="3" name="Picture 2" descr="https://avatars.mds.yandex.net/get-pdb/2186882/977325d4-d6eb-4356-9701-43915b4cf7f3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02316"/>
            <a:ext cx="3941168" cy="492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64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А вот это – цифра пять!</a:t>
            </a:r>
            <a:br>
              <a:rPr lang="ru-RU" dirty="0"/>
            </a:br>
            <a:r>
              <a:rPr lang="ru-RU" dirty="0"/>
              <a:t>До пяти легко считать.</a:t>
            </a:r>
            <a:br>
              <a:rPr lang="ru-RU" dirty="0"/>
            </a:br>
            <a:r>
              <a:rPr lang="ru-RU" dirty="0"/>
              <a:t>Каждый пальчик подержи,</a:t>
            </a:r>
            <a:br>
              <a:rPr lang="ru-RU" dirty="0"/>
            </a:br>
            <a:r>
              <a:rPr lang="ru-RU" dirty="0"/>
              <a:t>Цифру пальчику скажи,</a:t>
            </a:r>
            <a:br>
              <a:rPr lang="ru-RU" dirty="0"/>
            </a:br>
            <a:r>
              <a:rPr lang="ru-RU" dirty="0"/>
              <a:t>Как считали, повтори!</a:t>
            </a:r>
            <a:br>
              <a:rPr lang="ru-RU" dirty="0"/>
            </a:br>
            <a:r>
              <a:rPr lang="ru-RU" dirty="0"/>
              <a:t>И один, и два, и три,</a:t>
            </a:r>
            <a:br>
              <a:rPr lang="ru-RU" dirty="0"/>
            </a:br>
            <a:r>
              <a:rPr lang="ru-RU" dirty="0"/>
              <a:t>А четыре не забудешь?</a:t>
            </a:r>
            <a:br>
              <a:rPr lang="ru-RU" dirty="0"/>
            </a:br>
            <a:r>
              <a:rPr lang="ru-RU" dirty="0"/>
              <a:t>И четыре говори.</a:t>
            </a:r>
            <a:br>
              <a:rPr lang="ru-RU" dirty="0"/>
            </a:br>
            <a:r>
              <a:rPr lang="ru-RU" dirty="0"/>
              <a:t>А последний будешь брать –</a:t>
            </a:r>
            <a:br>
              <a:rPr lang="ru-RU" dirty="0"/>
            </a:br>
            <a:r>
              <a:rPr lang="ru-RU" dirty="0"/>
              <a:t>Говори скорее пять.</a:t>
            </a:r>
          </a:p>
        </p:txBody>
      </p:sp>
      <p:pic>
        <p:nvPicPr>
          <p:cNvPr id="2050" name="Picture 2" descr="https://bigslide.ru/images/7/6291/831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742" y="2708920"/>
            <a:ext cx="5342228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29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mypresentation.ru/documents_6/2838ca95922e2c7d112a972fe9e2a742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89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mypresentation.ru/documents_6/e1ff415f378e75f774ab3eefc13209f0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36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vatars.mds.yandex.net/get-pdb/790806/54c59316-fa1c-4723-841a-a2e8f1fb7fc1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4025551" cy="543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pandia.ru/text/82/228/images/img2_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844" y="452977"/>
            <a:ext cx="4141876" cy="564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77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4.infourok.ru/uploads/ex/108f/000abeee-059cf1bf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9017"/>
            <a:ext cx="7488831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08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135</TotalTime>
  <Words>44</Words>
  <Application>Microsoft Office PowerPoint</Application>
  <PresentationFormat>Экран (4:3)</PresentationFormat>
  <Paragraphs>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Irbis</dc:creator>
  <cp:lastModifiedBy>Люба</cp:lastModifiedBy>
  <cp:revision>10</cp:revision>
  <dcterms:created xsi:type="dcterms:W3CDTF">2020-05-22T12:16:44Z</dcterms:created>
  <dcterms:modified xsi:type="dcterms:W3CDTF">2025-07-15T18:01:25Z</dcterms:modified>
</cp:coreProperties>
</file>